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669" y="12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-862200"/>
            <a:ext cx="12192000" cy="8582400"/>
          </a:xfrm>
        </p:spPr>
        <p:txBody>
          <a:bodyPr/>
          <a:lstStyle/>
          <a:p>
            <a:endParaRPr lang="lt-LT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804856" y="-862144"/>
            <a:ext cx="8582289" cy="8582289"/>
          </a:xfrm>
          <a:custGeom>
            <a:avLst/>
            <a:gdLst>
              <a:gd name="connsiteX0" fmla="*/ 2520000 w 5040000"/>
              <a:gd name="connsiteY0" fmla="*/ 0 h 5040000"/>
              <a:gd name="connsiteX1" fmla="*/ 5040000 w 5040000"/>
              <a:gd name="connsiteY1" fmla="*/ 2520000 h 5040000"/>
              <a:gd name="connsiteX2" fmla="*/ 2520000 w 5040000"/>
              <a:gd name="connsiteY2" fmla="*/ 5040000 h 5040000"/>
              <a:gd name="connsiteX3" fmla="*/ 0 w 5040000"/>
              <a:gd name="connsiteY3" fmla="*/ 2520000 h 5040000"/>
              <a:gd name="connsiteX4" fmla="*/ 2520000 w 504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504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cubicBezTo>
                  <a:pt x="5040000" y="3911758"/>
                  <a:pt x="3911758" y="5040000"/>
                  <a:pt x="2520000" y="5040000"/>
                </a:cubicBezTo>
                <a:cubicBezTo>
                  <a:pt x="1128242" y="5040000"/>
                  <a:pt x="0" y="3911758"/>
                  <a:pt x="0" y="2520000"/>
                </a:cubicBez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3AB48-ED05-4135-9820-DE58188282AF}" type="datetimeFigureOut">
              <a:rPr lang="lt-LT" smtClean="0"/>
              <a:t>2016-08-16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60EC-EEA3-4FF9-8CFC-FB013AB82FA3}" type="slidenum">
              <a:rPr lang="lt-LT" smtClean="0"/>
              <a:t>‹#›</a:t>
            </a:fld>
            <a:endParaRPr lang="lt-LT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576000" y="909000"/>
            <a:ext cx="5040000" cy="5040000"/>
          </a:xfrm>
          <a:custGeom>
            <a:avLst/>
            <a:gdLst>
              <a:gd name="connsiteX0" fmla="*/ 2520000 w 5040000"/>
              <a:gd name="connsiteY0" fmla="*/ 0 h 5040000"/>
              <a:gd name="connsiteX1" fmla="*/ 5040000 w 5040000"/>
              <a:gd name="connsiteY1" fmla="*/ 2520000 h 5040000"/>
              <a:gd name="connsiteX2" fmla="*/ 2520000 w 5040000"/>
              <a:gd name="connsiteY2" fmla="*/ 5040000 h 5040000"/>
              <a:gd name="connsiteX3" fmla="*/ 0 w 5040000"/>
              <a:gd name="connsiteY3" fmla="*/ 2520000 h 5040000"/>
              <a:gd name="connsiteX4" fmla="*/ 2520000 w 504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504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cubicBezTo>
                  <a:pt x="5040000" y="3911758"/>
                  <a:pt x="3911758" y="5040000"/>
                  <a:pt x="2520000" y="5040000"/>
                </a:cubicBezTo>
                <a:cubicBezTo>
                  <a:pt x="1128242" y="5040000"/>
                  <a:pt x="0" y="3911758"/>
                  <a:pt x="0" y="2520000"/>
                </a:cubicBez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445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-6400799" y="-3600449"/>
            <a:ext cx="24993598" cy="14058899"/>
          </a:xfrm>
        </p:spPr>
        <p:txBody>
          <a:bodyPr/>
          <a:lstStyle/>
          <a:p>
            <a:endParaRPr lang="lt-LT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-55684" y="-2722684"/>
            <a:ext cx="12303368" cy="12303368"/>
          </a:xfrm>
          <a:custGeom>
            <a:avLst/>
            <a:gdLst>
              <a:gd name="connsiteX0" fmla="*/ 2520000 w 5040000"/>
              <a:gd name="connsiteY0" fmla="*/ 0 h 5040000"/>
              <a:gd name="connsiteX1" fmla="*/ 5040000 w 5040000"/>
              <a:gd name="connsiteY1" fmla="*/ 2520000 h 5040000"/>
              <a:gd name="connsiteX2" fmla="*/ 2520000 w 5040000"/>
              <a:gd name="connsiteY2" fmla="*/ 5040000 h 5040000"/>
              <a:gd name="connsiteX3" fmla="*/ 0 w 5040000"/>
              <a:gd name="connsiteY3" fmla="*/ 2520000 h 5040000"/>
              <a:gd name="connsiteX4" fmla="*/ 2520000 w 504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504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cubicBezTo>
                  <a:pt x="5040000" y="3911758"/>
                  <a:pt x="3911758" y="5040000"/>
                  <a:pt x="2520000" y="5040000"/>
                </a:cubicBezTo>
                <a:cubicBezTo>
                  <a:pt x="1128242" y="5040000"/>
                  <a:pt x="0" y="3911758"/>
                  <a:pt x="0" y="2520000"/>
                </a:cubicBez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3AB48-ED05-4135-9820-DE58188282AF}" type="datetimeFigureOut">
              <a:rPr lang="lt-LT" smtClean="0"/>
              <a:t>2016-08-16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60EC-EEA3-4FF9-8CFC-FB013AB82FA3}" type="slidenum">
              <a:rPr lang="lt-LT" smtClean="0"/>
              <a:t>‹#›</a:t>
            </a:fld>
            <a:endParaRPr lang="lt-LT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159600" y="492600"/>
            <a:ext cx="5872800" cy="5872800"/>
          </a:xfrm>
          <a:custGeom>
            <a:avLst/>
            <a:gdLst>
              <a:gd name="connsiteX0" fmla="*/ 2520000 w 5040000"/>
              <a:gd name="connsiteY0" fmla="*/ 0 h 5040000"/>
              <a:gd name="connsiteX1" fmla="*/ 5040000 w 5040000"/>
              <a:gd name="connsiteY1" fmla="*/ 2520000 h 5040000"/>
              <a:gd name="connsiteX2" fmla="*/ 2520000 w 5040000"/>
              <a:gd name="connsiteY2" fmla="*/ 5040000 h 5040000"/>
              <a:gd name="connsiteX3" fmla="*/ 0 w 5040000"/>
              <a:gd name="connsiteY3" fmla="*/ 2520000 h 5040000"/>
              <a:gd name="connsiteX4" fmla="*/ 2520000 w 504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504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cubicBezTo>
                  <a:pt x="5040000" y="3911758"/>
                  <a:pt x="3911758" y="5040000"/>
                  <a:pt x="2520000" y="5040000"/>
                </a:cubicBezTo>
                <a:cubicBezTo>
                  <a:pt x="1128242" y="5040000"/>
                  <a:pt x="0" y="3911758"/>
                  <a:pt x="0" y="2520000"/>
                </a:cubicBez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40680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e your phot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62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3AB48-ED05-4135-9820-DE58188282AF}" type="datetimeFigureOut">
              <a:rPr lang="lt-LT" smtClean="0"/>
              <a:t>2016-08-16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160EC-EEA3-4FF9-8CFC-FB013AB82FA3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2598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10044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20639" r="33501" b="20636"/>
          <a:stretch/>
        </p:blipFill>
        <p:spPr/>
      </p:pic>
      <p:sp>
        <p:nvSpPr>
          <p:cNvPr id="12" name="TextBox 11"/>
          <p:cNvSpPr txBox="1"/>
          <p:nvPr/>
        </p:nvSpPr>
        <p:spPr>
          <a:xfrm>
            <a:off x="4812027" y="1997839"/>
            <a:ext cx="2567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CIRCULAR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PARALLAX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423982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" b="217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752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t="17566" r="31646" b="17704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4920037" y="1305342"/>
            <a:ext cx="235192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WRITE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IT 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58701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10044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t="20639" r="33485" b="20636"/>
          <a:stretch/>
        </p:blipFill>
        <p:spPr>
          <a:xfrm>
            <a:off x="3576000" y="909000"/>
            <a:ext cx="5040000" cy="5040000"/>
          </a:xfrm>
        </p:spPr>
      </p:pic>
      <p:sp>
        <p:nvSpPr>
          <p:cNvPr id="5" name="TextBox 4"/>
          <p:cNvSpPr txBox="1"/>
          <p:nvPr/>
        </p:nvSpPr>
        <p:spPr>
          <a:xfrm>
            <a:off x="5271096" y="1997839"/>
            <a:ext cx="16498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t-LT"/>
            </a:defPPr>
            <a:lvl1pPr algn="ctr">
              <a:defRPr sz="9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defRPr>
            </a:lvl1pPr>
          </a:lstStyle>
          <a:p>
            <a:r>
              <a:rPr lang="lt-LT" sz="6000" dirty="0" err="1"/>
              <a:t>Sky</a:t>
            </a:r>
            <a:r>
              <a:rPr lang="lt-LT" sz="6000" dirty="0"/>
              <a:t> </a:t>
            </a:r>
            <a:r>
              <a:rPr lang="lt-LT" sz="6000" dirty="0" err="1"/>
              <a:t>is</a:t>
            </a:r>
            <a:endParaRPr lang="lt-LT" sz="6000" dirty="0"/>
          </a:p>
          <a:p>
            <a:r>
              <a:rPr lang="lt-LT" sz="6000" dirty="0" err="1"/>
              <a:t>The</a:t>
            </a:r>
            <a:endParaRPr lang="lt-LT" sz="6000" dirty="0"/>
          </a:p>
          <a:p>
            <a:r>
              <a:rPr lang="lt-LT" sz="6000" dirty="0" err="1"/>
              <a:t>limit</a:t>
            </a:r>
            <a:endParaRPr lang="lt-LT" sz="6000" dirty="0"/>
          </a:p>
        </p:txBody>
      </p:sp>
    </p:spTree>
    <p:extLst>
      <p:ext uri="{BB962C8B-B14F-4D97-AF65-F5344CB8AC3E}">
        <p14:creationId xmlns:p14="http://schemas.microsoft.com/office/powerpoint/2010/main" val="252367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7" t="18265" r="31973" b="19069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4905610" y="1305342"/>
            <a:ext cx="238078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t-LT"/>
            </a:defPPr>
            <a:lvl1pPr algn="ctr">
              <a:defRPr sz="9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defRPr>
            </a:lvl1pPr>
          </a:lstStyle>
          <a:p>
            <a:r>
              <a:rPr lang="lt-LT" dirty="0" err="1"/>
              <a:t>Sky</a:t>
            </a:r>
            <a:r>
              <a:rPr lang="lt-LT" dirty="0"/>
              <a:t> </a:t>
            </a:r>
            <a:r>
              <a:rPr lang="lt-LT" dirty="0" err="1"/>
              <a:t>is</a:t>
            </a:r>
            <a:endParaRPr lang="lt-LT" dirty="0"/>
          </a:p>
          <a:p>
            <a:r>
              <a:rPr lang="lt-LT" dirty="0" err="1"/>
              <a:t>The</a:t>
            </a:r>
            <a:endParaRPr lang="lt-LT" dirty="0"/>
          </a:p>
          <a:p>
            <a:r>
              <a:rPr lang="lt-LT" dirty="0" err="1"/>
              <a:t>limit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1151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7" r="218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1" t="20591" r="33432" b="20691"/>
          <a:stretch/>
        </p:blipFill>
        <p:spPr/>
      </p:pic>
      <p:sp>
        <p:nvSpPr>
          <p:cNvPr id="11" name="TextBox 10"/>
          <p:cNvSpPr txBox="1"/>
          <p:nvPr/>
        </p:nvSpPr>
        <p:spPr>
          <a:xfrm>
            <a:off x="4631499" y="1997839"/>
            <a:ext cx="29290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t-LT"/>
            </a:defPPr>
            <a:lvl1pPr algn="ctr">
              <a:defRPr sz="9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defRPr>
            </a:lvl1pPr>
          </a:lstStyle>
          <a:p>
            <a:r>
              <a:rPr lang="lt-LT" sz="6000" dirty="0" err="1"/>
              <a:t>Let‘s</a:t>
            </a:r>
            <a:endParaRPr lang="lt-LT" sz="6000" dirty="0"/>
          </a:p>
          <a:p>
            <a:r>
              <a:rPr lang="lt-LT" sz="6000" dirty="0" err="1"/>
              <a:t>Make</a:t>
            </a:r>
            <a:r>
              <a:rPr lang="lt-LT" sz="6000" dirty="0"/>
              <a:t> </a:t>
            </a:r>
            <a:r>
              <a:rPr lang="lt-LT" sz="6000" dirty="0" err="1"/>
              <a:t>some</a:t>
            </a:r>
            <a:endParaRPr lang="lt-LT" sz="6000" dirty="0"/>
          </a:p>
          <a:p>
            <a:r>
              <a:rPr lang="lt-LT" sz="6000" dirty="0" err="1"/>
              <a:t>photos</a:t>
            </a:r>
            <a:endParaRPr lang="lt-LT" sz="6000" dirty="0"/>
          </a:p>
        </p:txBody>
      </p:sp>
    </p:spTree>
    <p:extLst>
      <p:ext uri="{BB962C8B-B14F-4D97-AF65-F5344CB8AC3E}">
        <p14:creationId xmlns:p14="http://schemas.microsoft.com/office/powerpoint/2010/main" val="385693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7" r="218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4" t="17652" r="31134" b="20691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3946213" y="1305342"/>
            <a:ext cx="42995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t-LT"/>
            </a:defPPr>
            <a:lvl1pPr algn="ctr">
              <a:defRPr sz="9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defRPr>
            </a:lvl1pPr>
          </a:lstStyle>
          <a:p>
            <a:r>
              <a:rPr lang="lt-LT" dirty="0" err="1"/>
              <a:t>Let‘s</a:t>
            </a:r>
            <a:endParaRPr lang="lt-LT" dirty="0"/>
          </a:p>
          <a:p>
            <a:r>
              <a:rPr lang="lt-LT" dirty="0" err="1"/>
              <a:t>Make</a:t>
            </a:r>
            <a:r>
              <a:rPr lang="lt-LT" dirty="0"/>
              <a:t> </a:t>
            </a:r>
            <a:r>
              <a:rPr lang="lt-LT" dirty="0" err="1"/>
              <a:t>some</a:t>
            </a:r>
            <a:endParaRPr lang="lt-LT" dirty="0"/>
          </a:p>
          <a:p>
            <a:r>
              <a:rPr lang="lt-LT" dirty="0" err="1"/>
              <a:t>photos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36866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3" t="15586" r="34579" b="21463"/>
          <a:stretch/>
        </p:blipFill>
        <p:spPr/>
      </p:pic>
      <p:sp>
        <p:nvSpPr>
          <p:cNvPr id="17" name="TextBox 16"/>
          <p:cNvSpPr txBox="1"/>
          <p:nvPr/>
        </p:nvSpPr>
        <p:spPr>
          <a:xfrm>
            <a:off x="4215004" y="1305342"/>
            <a:ext cx="376199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CIRCULAR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PARALLAX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214622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b="3073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3" t="20592" r="27937" b="20650"/>
          <a:stretch/>
        </p:blipFill>
        <p:spPr/>
      </p:pic>
      <p:sp>
        <p:nvSpPr>
          <p:cNvPr id="2" name="TextBox 1"/>
          <p:cNvSpPr txBox="1"/>
          <p:nvPr/>
        </p:nvSpPr>
        <p:spPr>
          <a:xfrm>
            <a:off x="4812027" y="1997839"/>
            <a:ext cx="2567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CIRCULAR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PARALLAX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95504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9" t="18014" r="25898" b="18916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4215004" y="1305342"/>
            <a:ext cx="376199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CIRCULAR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PARALLAX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107188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r="2645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9" t="20704" r="30484" b="20620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5131638" y="1997839"/>
            <a:ext cx="19287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Take a</a:t>
            </a:r>
          </a:p>
          <a:p>
            <a:pPr algn="ctr"/>
            <a:r>
              <a:rPr lang="lt-LT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Closer</a:t>
            </a:r>
            <a:endParaRPr lang="lt-LT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 Bold" panose="020B0606020202050201" pitchFamily="34" charset="-70"/>
            </a:endParaRPr>
          </a:p>
          <a:p>
            <a:pPr algn="ctr"/>
            <a:r>
              <a:rPr lang="lt-LT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look</a:t>
            </a:r>
            <a:endParaRPr lang="lt-LT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 Bold" panose="020B0606020202050201" pitchFamily="34" charset="-70"/>
            </a:endParaRPr>
          </a:p>
        </p:txBody>
      </p:sp>
    </p:spTree>
    <p:extLst>
      <p:ext uri="{BB962C8B-B14F-4D97-AF65-F5344CB8AC3E}">
        <p14:creationId xmlns:p14="http://schemas.microsoft.com/office/powerpoint/2010/main" val="317541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2" t="18390" r="28906" b="18516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4697223" y="1305342"/>
            <a:ext cx="279756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Take a</a:t>
            </a:r>
          </a:p>
          <a:p>
            <a:pPr algn="ctr"/>
            <a:r>
              <a:rPr lang="lt-LT" sz="9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Closer</a:t>
            </a:r>
            <a:endParaRPr lang="lt-LT" sz="9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 Bold" panose="020B0606020202050201" pitchFamily="34" charset="-70"/>
            </a:endParaRPr>
          </a:p>
          <a:p>
            <a:pPr algn="ctr"/>
            <a:r>
              <a:rPr lang="lt-LT" sz="9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look</a:t>
            </a:r>
            <a:endParaRPr lang="lt-LT" sz="9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 Neue Bold" panose="020B0606020202050201" pitchFamily="34" charset="-70"/>
            </a:endParaRPr>
          </a:p>
        </p:txBody>
      </p:sp>
    </p:spTree>
    <p:extLst>
      <p:ext uri="{BB962C8B-B14F-4D97-AF65-F5344CB8AC3E}">
        <p14:creationId xmlns:p14="http://schemas.microsoft.com/office/powerpoint/2010/main" val="257710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r="2645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9" t="20991" r="30736" b="20546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5301744" y="1997839"/>
            <a:ext cx="15885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FEEL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THE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TASTE</a:t>
            </a:r>
          </a:p>
        </p:txBody>
      </p:sp>
    </p:spTree>
    <p:extLst>
      <p:ext uri="{BB962C8B-B14F-4D97-AF65-F5344CB8AC3E}">
        <p14:creationId xmlns:p14="http://schemas.microsoft.com/office/powerpoint/2010/main" val="111889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1" t="18389" r="29329" b="15943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4952386" y="1305342"/>
            <a:ext cx="22872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FEEL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THE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TASTE</a:t>
            </a:r>
          </a:p>
        </p:txBody>
      </p:sp>
    </p:spTree>
    <p:extLst>
      <p:ext uri="{BB962C8B-B14F-4D97-AF65-F5344CB8AC3E}">
        <p14:creationId xmlns:p14="http://schemas.microsoft.com/office/powerpoint/2010/main" val="153211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r="9870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752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2" t="20637" r="33411" b="20637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5280713" y="1997839"/>
            <a:ext cx="16305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WRITE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IT 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27865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48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Bebas Neue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One Skill</cp:lastModifiedBy>
  <cp:revision>38</cp:revision>
  <dcterms:created xsi:type="dcterms:W3CDTF">2016-08-15T08:21:49Z</dcterms:created>
  <dcterms:modified xsi:type="dcterms:W3CDTF">2016-08-16T19:27:56Z</dcterms:modified>
</cp:coreProperties>
</file>